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</p:sldIdLst>
  <p:sldSz cx="12192000" cy="6858000"/>
  <p:notesSz cx="6858000" cy="9144000"/>
  <p:defaultTextStyle>
    <a:defPPr>
      <a:defRPr lang="fi-F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246DA46-7907-416F-943F-F8E4E09A803C}" v="91" dt="2025-03-22T16:04:26.08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62" d="100"/>
          <a:sy n="62" d="100"/>
        </p:scale>
        <p:origin x="828" y="2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ena Lundell" userId="6a7c2e05-97c4-4e5b-86eb-38cbdd28d3ed" providerId="ADAL" clId="{F246DA46-7907-416F-943F-F8E4E09A803C}"/>
    <pc:docChg chg="custSel addSld modSld sldOrd">
      <pc:chgData name="Lena Lundell" userId="6a7c2e05-97c4-4e5b-86eb-38cbdd28d3ed" providerId="ADAL" clId="{F246DA46-7907-416F-943F-F8E4E09A803C}" dt="2025-03-23T15:23:19.485" v="103" actId="1076"/>
      <pc:docMkLst>
        <pc:docMk/>
      </pc:docMkLst>
      <pc:sldChg chg="modSp mod">
        <pc:chgData name="Lena Lundell" userId="6a7c2e05-97c4-4e5b-86eb-38cbdd28d3ed" providerId="ADAL" clId="{F246DA46-7907-416F-943F-F8E4E09A803C}" dt="2025-03-22T16:04:26.086" v="100" actId="108"/>
        <pc:sldMkLst>
          <pc:docMk/>
          <pc:sldMk cId="1161261616" sldId="257"/>
        </pc:sldMkLst>
        <pc:spChg chg="mod">
          <ac:chgData name="Lena Lundell" userId="6a7c2e05-97c4-4e5b-86eb-38cbdd28d3ed" providerId="ADAL" clId="{F246DA46-7907-416F-943F-F8E4E09A803C}" dt="2025-03-22T16:04:26.086" v="100" actId="108"/>
          <ac:spMkLst>
            <pc:docMk/>
            <pc:sldMk cId="1161261616" sldId="257"/>
            <ac:spMk id="3" creationId="{6C705313-F7A5-EE17-1D59-0E26BA3CE8A1}"/>
          </ac:spMkLst>
        </pc:spChg>
      </pc:sldChg>
      <pc:sldChg chg="ord">
        <pc:chgData name="Lena Lundell" userId="6a7c2e05-97c4-4e5b-86eb-38cbdd28d3ed" providerId="ADAL" clId="{F246DA46-7907-416F-943F-F8E4E09A803C}" dt="2025-03-23T15:22:49.788" v="102"/>
        <pc:sldMkLst>
          <pc:docMk/>
          <pc:sldMk cId="3863955164" sldId="258"/>
        </pc:sldMkLst>
      </pc:sldChg>
      <pc:sldChg chg="addSp delSp modSp add mod">
        <pc:chgData name="Lena Lundell" userId="6a7c2e05-97c4-4e5b-86eb-38cbdd28d3ed" providerId="ADAL" clId="{F246DA46-7907-416F-943F-F8E4E09A803C}" dt="2025-03-23T15:23:19.485" v="103" actId="1076"/>
        <pc:sldMkLst>
          <pc:docMk/>
          <pc:sldMk cId="2860680200" sldId="259"/>
        </pc:sldMkLst>
        <pc:spChg chg="mod">
          <ac:chgData name="Lena Lundell" userId="6a7c2e05-97c4-4e5b-86eb-38cbdd28d3ed" providerId="ADAL" clId="{F246DA46-7907-416F-943F-F8E4E09A803C}" dt="2025-03-22T16:02:45.110" v="60" actId="20577"/>
          <ac:spMkLst>
            <pc:docMk/>
            <pc:sldMk cId="2860680200" sldId="259"/>
            <ac:spMk id="3" creationId="{373D2B35-7B7B-2A6B-25D3-8736C1D5D351}"/>
          </ac:spMkLst>
        </pc:spChg>
        <pc:picChg chg="add mod">
          <ac:chgData name="Lena Lundell" userId="6a7c2e05-97c4-4e5b-86eb-38cbdd28d3ed" providerId="ADAL" clId="{F246DA46-7907-416F-943F-F8E4E09A803C}" dt="2025-03-23T15:23:19.485" v="103" actId="1076"/>
          <ac:picMkLst>
            <pc:docMk/>
            <pc:sldMk cId="2860680200" sldId="259"/>
            <ac:picMk id="4" creationId="{4616FA1D-37BF-1E34-8B30-A46E7C846AB5}"/>
          </ac:picMkLst>
        </pc:picChg>
        <pc:picChg chg="del">
          <ac:chgData name="Lena Lundell" userId="6a7c2e05-97c4-4e5b-86eb-38cbdd28d3ed" providerId="ADAL" clId="{F246DA46-7907-416F-943F-F8E4E09A803C}" dt="2025-03-22T15:58:55.253" v="1" actId="478"/>
          <ac:picMkLst>
            <pc:docMk/>
            <pc:sldMk cId="2860680200" sldId="259"/>
            <ac:picMk id="5" creationId="{2A4A2869-13C4-B6A6-F852-CD2331F9ED53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5174A8-2BB4-8468-7842-C2C55D8119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fi-FI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89236C0-41A7-AA26-5666-93514B701D1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fi-FI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4860C-7CDC-29BC-9AF0-88019BC346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E521D-7C0F-4A53-B0FE-B12E58C2B9C4}" type="datetimeFigureOut">
              <a:rPr lang="fi-FI" smtClean="0"/>
              <a:t>23.3.2025</a:t>
            </a:fld>
            <a:endParaRPr lang="fi-F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A730FD-28C6-8F68-E123-39293C7606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E081F3-2403-C668-1E8B-8D138CB98E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7791A-7782-4932-8E0D-C60E9FB03930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0694857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0A7F54-81DE-0838-F5BA-6B699EFBE8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i-FI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BB11B3-2684-23DA-ED26-B66497244D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7621C4-1E97-888F-A7F6-A7CD90EE67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E521D-7C0F-4A53-B0FE-B12E58C2B9C4}" type="datetimeFigureOut">
              <a:rPr lang="fi-FI" smtClean="0"/>
              <a:t>23.3.2025</a:t>
            </a:fld>
            <a:endParaRPr lang="fi-F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7425E9-99E1-B1E0-79B3-29B2DD3C78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2343E4-5029-3FC0-C945-8A18CAE18A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7791A-7782-4932-8E0D-C60E9FB03930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1623703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AEF43C-C665-8490-1CEB-FC2FA74FC9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fi-FI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B21CF9-9269-685F-06CB-83A6F0AE96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1B4656-E780-08EF-751D-D5D3A4B0B7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E521D-7C0F-4A53-B0FE-B12E58C2B9C4}" type="datetimeFigureOut">
              <a:rPr lang="fi-FI" smtClean="0"/>
              <a:t>23.3.2025</a:t>
            </a:fld>
            <a:endParaRPr lang="fi-F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78CE22-EF8A-90A4-9FC7-7CD04B3368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985ECA-67C0-5B16-E8E7-3464DD6DB6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7791A-7782-4932-8E0D-C60E9FB03930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4751097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70EEBA-0E98-2C52-13C6-7324611899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i-FI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7E0B50-4F7A-8CDE-8499-368A887FC4E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044E349-8782-2729-0C59-F9CF8658BC2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46EB2F-478D-5E79-8CC6-2D505AFFA9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E521D-7C0F-4A53-B0FE-B12E58C2B9C4}" type="datetimeFigureOut">
              <a:rPr lang="fi-FI" smtClean="0"/>
              <a:t>23.3.2025</a:t>
            </a:fld>
            <a:endParaRPr lang="fi-FI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F0F2546-24EE-E5A9-ED78-331BE9E5F8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6B8C3CA-C4A9-4666-4A68-A8F6850B3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7791A-7782-4932-8E0D-C60E9FB03930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887125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CB0ED5-452E-715D-BA44-C5460E65F9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fi-FI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27CCB6-F4D1-51E9-B3CE-2CA08FF24A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5C97125-52D9-8F9B-5049-25515D0C8E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EC3D108-FD87-FDA8-6D1F-D2F13735E00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755F123-AC30-1E17-FA4D-DA59AC07F18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F3222A6-6123-D32A-A091-290597CDD6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E521D-7C0F-4A53-B0FE-B12E58C2B9C4}" type="datetimeFigureOut">
              <a:rPr lang="fi-FI" smtClean="0"/>
              <a:t>23.3.2025</a:t>
            </a:fld>
            <a:endParaRPr lang="fi-FI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BA91EAD-13B3-9097-7BD9-D8CE970A06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D495F9D-528B-BFDA-62C8-B3EA5D6B79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7791A-7782-4932-8E0D-C60E9FB03930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5258177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5A7D25-0F68-FEC1-E2B5-17BB49C88B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i-FI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A3A0EA0-8487-DD49-36D6-1076A1F2C5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E521D-7C0F-4A53-B0FE-B12E58C2B9C4}" type="datetimeFigureOut">
              <a:rPr lang="fi-FI" smtClean="0"/>
              <a:t>23.3.2025</a:t>
            </a:fld>
            <a:endParaRPr lang="fi-FI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8B3B942-6A89-C01C-71B6-424C36277F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C7F501F-473B-BA65-202C-4D8E4F8463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7791A-7782-4932-8E0D-C60E9FB03930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1707932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F80D601-7B5F-E033-859A-0759055733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E521D-7C0F-4A53-B0FE-B12E58C2B9C4}" type="datetimeFigureOut">
              <a:rPr lang="fi-FI" smtClean="0"/>
              <a:t>23.3.2025</a:t>
            </a:fld>
            <a:endParaRPr lang="fi-FI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2F17F59-F3AC-58BE-B35C-1149A1AF78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CEA90A6-FC32-D1EB-ECC7-7288D34F67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7791A-7782-4932-8E0D-C60E9FB03930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1430923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5E0E54-048E-C20D-9964-6E19ED687F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fi-FI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A9D324-D287-6A16-72DF-82BAFBBD67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426C5F-A86C-D6F6-D491-53C61CB6E7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B40D110-A01D-40E5-2044-433352F7AC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E521D-7C0F-4A53-B0FE-B12E58C2B9C4}" type="datetimeFigureOut">
              <a:rPr lang="fi-FI" smtClean="0"/>
              <a:t>23.3.2025</a:t>
            </a:fld>
            <a:endParaRPr lang="fi-FI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BE4571-DCB2-448B-3BA1-93D16192F4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8D2A10-99F8-911C-E060-350BB160A6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7791A-7782-4932-8E0D-C60E9FB03930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5368346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9BFD8F-6DB6-94EB-DB18-F72BE10F9B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fi-FI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8A63BDA-B7A1-58D7-534E-878F3840518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i-FI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0E48A4-C439-4875-0E23-A744CE03DC8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5C3029-6807-4333-A43E-76E37026CE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E521D-7C0F-4A53-B0FE-B12E58C2B9C4}" type="datetimeFigureOut">
              <a:rPr lang="fi-FI" smtClean="0"/>
              <a:t>23.3.2025</a:t>
            </a:fld>
            <a:endParaRPr lang="fi-FI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82874C1-C6E2-CA34-F21B-1D89D14B65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B0C22D0-71D5-F028-459E-5C44429BE1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7791A-7782-4932-8E0D-C60E9FB03930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9646937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1376A7-5B36-1AFE-55A9-E75169AF3E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i-FI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2B75EFD-A9ED-8950-0D60-7B845FAE41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DE03A9-97A9-8225-606C-5260C2B096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E521D-7C0F-4A53-B0FE-B12E58C2B9C4}" type="datetimeFigureOut">
              <a:rPr lang="fi-FI" smtClean="0"/>
              <a:t>23.3.2025</a:t>
            </a:fld>
            <a:endParaRPr lang="fi-F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E20920-00BC-77BE-8861-62E0E117B7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8860BD-96CD-7F73-F4A4-9F900CD511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7791A-7782-4932-8E0D-C60E9FB03930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7862661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9A0AFD4-40DB-A240-6922-E74420FFFCC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fi-FI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72074BE-7EDC-8E3A-1449-30132853C5E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2D1FBD-277D-D851-54A4-990BEBAB92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E521D-7C0F-4A53-B0FE-B12E58C2B9C4}" type="datetimeFigureOut">
              <a:rPr lang="fi-FI" smtClean="0"/>
              <a:t>23.3.2025</a:t>
            </a:fld>
            <a:endParaRPr lang="fi-F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0EEA6E-77E7-2161-F125-B45638BC60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7E4EF5-6B5D-7A55-6A90-206AEB02AD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7791A-7782-4932-8E0D-C60E9FB03930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9727742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52670C3-8967-3726-FE01-EDF14E674F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fi-FI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0BC3F3-0CFE-3484-0123-11730CDDBA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8017F6-8416-15FB-2605-3AB49B003CB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BCE521D-7C0F-4A53-B0FE-B12E58C2B9C4}" type="datetimeFigureOut">
              <a:rPr lang="fi-FI" smtClean="0"/>
              <a:t>23.3.2025</a:t>
            </a:fld>
            <a:endParaRPr lang="fi-F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B5B0AF-CD8F-7A04-7129-DFF279FEDF6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i-F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F4B793-3036-E2CC-5C30-1D03876FF0F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7E7791A-7782-4932-8E0D-C60E9FB03930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9532528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i-F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FB5B0058-AF13-4859-B429-4EDDE2A26F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3C87625-85D3-F41D-CBBD-D10C1A1F5CF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37694" y="2003461"/>
            <a:ext cx="4856244" cy="2506138"/>
          </a:xfrm>
        </p:spPr>
        <p:txBody>
          <a:bodyPr>
            <a:normAutofit fontScale="92500"/>
          </a:bodyPr>
          <a:lstStyle/>
          <a:p>
            <a:pPr algn="l"/>
            <a:r>
              <a:rPr lang="fi-FI" b="0" i="0" dirty="0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Paula taittaa jäsentiedotteet, tekee banderolleja ja vaikka mitä markkinointimateriaalia reippaasti ja kulissien takana. Hänen työnsä on korvaamattoman tärkeää ja hän on ollut pitkään kantava voima liiton näkyvyyden edistämisessä omalla erityisosaamisellaan.</a:t>
            </a:r>
            <a:endParaRPr lang="fi-FI" sz="3200" dirty="0">
              <a:solidFill>
                <a:schemeClr val="bg1"/>
              </a:solidFill>
            </a:endParaRPr>
          </a:p>
        </p:txBody>
      </p:sp>
      <p:pic>
        <p:nvPicPr>
          <p:cNvPr id="5" name="Picture 4" descr="A white rectangular frame with a black cat on it&#10;&#10;AI-generated content may be incorrect.">
            <a:extLst>
              <a:ext uri="{FF2B5EF4-FFF2-40B4-BE49-F238E27FC236}">
                <a16:creationId xmlns:a16="http://schemas.microsoft.com/office/drawing/2014/main" id="{88DD7A02-3DB2-386B-89DE-C1E6A08B97C8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rcRect l="722" r="668"/>
          <a:stretch/>
        </p:blipFill>
        <p:spPr>
          <a:xfrm>
            <a:off x="7115177" y="115193"/>
            <a:ext cx="4950618" cy="6627614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C65C03C-3F17-45DC-A1B9-35ACA43397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15176" y="115193"/>
            <a:ext cx="0" cy="6627614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>
            <a:extLst>
              <a:ext uri="{FF2B5EF4-FFF2-40B4-BE49-F238E27FC236}">
                <a16:creationId xmlns:a16="http://schemas.microsoft.com/office/drawing/2014/main" id="{A4A161CC-6DC5-4863-B213-94529D6E06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6206" y="115193"/>
            <a:ext cx="11939588" cy="6627614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12403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A1AF35F-8868-F637-63AF-3D9560DCDB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FB5B0058-AF13-4859-B429-4EDDE2A26F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C705313-F7A5-EE17-1D59-0E26BA3CE8A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52292" y="2401775"/>
            <a:ext cx="4605340" cy="1655762"/>
          </a:xfrm>
        </p:spPr>
        <p:txBody>
          <a:bodyPr>
            <a:noAutofit/>
          </a:bodyPr>
          <a:lstStyle/>
          <a:p>
            <a:pPr algn="l"/>
            <a:r>
              <a:rPr lang="fi-FI" dirty="0">
                <a:solidFill>
                  <a:schemeClr val="bg1"/>
                </a:solidFill>
              </a:rPr>
              <a:t>Eva-Maria pitää kivoja treenejä ja jäljet on hyvin suunniteltu. Hän jakaa ajatuksia koiran ja ohjaajan toiminnasta valmentavalla ja keskustelevalla otteella. Ihanan aktiivinen kouluttaja!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A265CF0-F01A-6795-AA25-79266CDDD850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rcRect l="957" r="1399"/>
          <a:stretch/>
        </p:blipFill>
        <p:spPr>
          <a:xfrm>
            <a:off x="7115177" y="115193"/>
            <a:ext cx="4950618" cy="6627614"/>
          </a:xfrm>
          <a:prstGeom prst="rect">
            <a:avLst/>
          </a:prstGeom>
        </p:spPr>
      </p:pic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AC65C03C-3F17-45DC-A1B9-35ACA43397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15176" y="115193"/>
            <a:ext cx="0" cy="6627614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 22">
            <a:extLst>
              <a:ext uri="{FF2B5EF4-FFF2-40B4-BE49-F238E27FC236}">
                <a16:creationId xmlns:a16="http://schemas.microsoft.com/office/drawing/2014/main" id="{A4A161CC-6DC5-4863-B213-94529D6E06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6206" y="115193"/>
            <a:ext cx="11939588" cy="6627614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1261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F24E545-6343-E3F3-4670-DF2B342B97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>
            <a:extLst>
              <a:ext uri="{FF2B5EF4-FFF2-40B4-BE49-F238E27FC236}">
                <a16:creationId xmlns:a16="http://schemas.microsoft.com/office/drawing/2014/main" id="{1DB99D1A-AD8C-720F-6A1C-365FEE8373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73D2B35-7B7B-2A6B-25D3-8736C1D5D35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83115" y="1846969"/>
            <a:ext cx="4605340" cy="1655762"/>
          </a:xfrm>
        </p:spPr>
        <p:txBody>
          <a:bodyPr>
            <a:noAutofit/>
          </a:bodyPr>
          <a:lstStyle/>
          <a:p>
            <a:pPr algn="l"/>
            <a:r>
              <a:rPr lang="fi-FI" dirty="0">
                <a:solidFill>
                  <a:schemeClr val="bg1"/>
                </a:solidFill>
              </a:rPr>
              <a:t>Sami on uusi päivystäjänä, mutta hienosti sitoutunut ja hyvin perehtynyt asioihin. Kysyy jos on epävarma jostain. Aktiivinen ja napakka. Mahtavasti päässyt kiinni päivystyksen saloihin. Oivaltava, mukava ja innostava tyyppi!</a:t>
            </a: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07AAB1B7-7D5A-0F49-C8C3-52ACA6BA23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15176" y="115193"/>
            <a:ext cx="0" cy="6627614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Rectangle 31">
            <a:extLst>
              <a:ext uri="{FF2B5EF4-FFF2-40B4-BE49-F238E27FC236}">
                <a16:creationId xmlns:a16="http://schemas.microsoft.com/office/drawing/2014/main" id="{F1B316B3-8528-9842-ADFD-3579B63335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6206" y="115193"/>
            <a:ext cx="11939588" cy="6627614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616FA1D-37BF-1E34-8B30-A46E7C846A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46739" y="115193"/>
            <a:ext cx="5019055" cy="6627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0680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78162E2-0386-03FF-F361-34404808E0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>
            <a:extLst>
              <a:ext uri="{FF2B5EF4-FFF2-40B4-BE49-F238E27FC236}">
                <a16:creationId xmlns:a16="http://schemas.microsoft.com/office/drawing/2014/main" id="{FB5B0058-AF13-4859-B429-4EDDE2A26F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A31C882-0693-C341-505F-90FB8FF648E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83115" y="1846969"/>
            <a:ext cx="4605340" cy="1655762"/>
          </a:xfrm>
        </p:spPr>
        <p:txBody>
          <a:bodyPr>
            <a:noAutofit/>
          </a:bodyPr>
          <a:lstStyle/>
          <a:p>
            <a:pPr algn="l"/>
            <a:r>
              <a:rPr lang="fi-FI" dirty="0">
                <a:solidFill>
                  <a:schemeClr val="bg1"/>
                </a:solidFill>
              </a:rPr>
              <a:t>Laura on aina iloinen ja hyvällä tuulella. Huomioiva ja kannustava treenissä, aina valmis auttamaan ja tekemään jälkiä. Kohtelee kaikkia tasapuolisesti. Kohtelee myös omaa ja muiden koiria kivasti.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076DA82-761B-6299-0D4D-C07ED4F58F02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rcRect l="566" r="169"/>
          <a:stretch/>
        </p:blipFill>
        <p:spPr>
          <a:xfrm>
            <a:off x="7115177" y="115193"/>
            <a:ext cx="4950618" cy="6627614"/>
          </a:xfrm>
          <a:prstGeom prst="rect">
            <a:avLst/>
          </a:prstGeom>
        </p:spPr>
      </p:pic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AC65C03C-3F17-45DC-A1B9-35ACA43397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15176" y="115193"/>
            <a:ext cx="0" cy="6627614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Rectangle 31">
            <a:extLst>
              <a:ext uri="{FF2B5EF4-FFF2-40B4-BE49-F238E27FC236}">
                <a16:creationId xmlns:a16="http://schemas.microsoft.com/office/drawing/2014/main" id="{A4A161CC-6DC5-4863-B213-94529D6E06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6206" y="115193"/>
            <a:ext cx="11939588" cy="6627614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955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127</Words>
  <Application>Microsoft Office PowerPoint</Application>
  <PresentationFormat>Widescreen</PresentationFormat>
  <Paragraphs>4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Aptos</vt:lpstr>
      <vt:lpstr>Aptos Display</vt:lpstr>
      <vt:lpstr>Arial</vt:lpstr>
      <vt:lpstr>Roboto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>Fibox Oy Ab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Lena Lundell</dc:creator>
  <cp:lastModifiedBy>Lena Lundell</cp:lastModifiedBy>
  <cp:revision>1</cp:revision>
  <dcterms:created xsi:type="dcterms:W3CDTF">2025-03-22T15:43:51Z</dcterms:created>
  <dcterms:modified xsi:type="dcterms:W3CDTF">2025-03-23T15:23:28Z</dcterms:modified>
</cp:coreProperties>
</file>